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3" r:id="rId2"/>
    <p:sldId id="33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299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1" r:id="rId78"/>
    <p:sldId id="332" r:id="rId7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6"/>
    <p:restoredTop sz="91541"/>
  </p:normalViewPr>
  <p:slideViewPr>
    <p:cSldViewPr snapToGrid="0">
      <p:cViewPr>
        <p:scale>
          <a:sx n="106" d="100"/>
          <a:sy n="106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24835-E0B7-92A1-6C12-51E56090D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DE3ED3-E1D2-B554-9033-955F23871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8539CA-8316-3E72-BE92-D897A166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A393DD-DDDE-1597-F43F-4C84AD0C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ABD4AA-3AD5-C8D7-9D81-A1734642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8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10C9F-1B00-AEAF-F20E-17F052C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B9FDC23-1F87-6E7A-C086-5C029C27C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4D473B-1283-988C-D44E-896ACC96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33A372-3755-0AE7-EC8A-7E9490B0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6FB87F-DCE9-50AA-B80D-86FCB7F7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67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8B02C14-07F7-C800-6D2B-3E24AD561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1F953C-7136-462C-ED9C-97666A84F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B8476A-4972-131B-6280-561F301D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44AD2-221C-642F-09C6-B6E6E48A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E054B8-7F9F-8F23-5644-E3CDA72A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64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08A10-4B7D-6DB4-4E0B-DBA976CC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FDDD56-08AC-D47D-710E-7E233219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0249F7-72D5-4FE0-1D53-F1B8158F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C3AC17-75CC-A469-0052-1F2DC046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B90897-5DA8-FE42-E416-1D390D73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87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30FA25-DFF1-9144-8323-37CA248C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291CD8-E7C0-42AC-B934-BC099DDBA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228A47-5393-EBAC-CB58-61F6802B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7A9117-6DB5-7FE9-5FC2-DF934FA3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F4B341-0B06-3801-B904-9593CA6C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5B362F-5E8E-99AE-E503-77D91E6F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329827-49EE-B5F4-9046-6404E83D6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FDCE928-FC95-A3BB-3676-91C049C2F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5B7E93-C037-9437-146D-8E4E1967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47A7B9-7434-C339-D116-DDED91D2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3D3E2A-41F4-B090-771E-81194034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76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BF8054-9C98-E10A-9728-F21C6E7B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47B97FA-5E8E-62EE-D7A7-28A455CB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AA519F-7947-5AB4-C268-0E86C467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2932D78-D117-50A3-116F-F838889D4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BBA4BDA-AF22-1111-7062-46A87A489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477BE60-D281-C9D7-58E2-2677F0CC4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F324F31-9EB7-4FFC-4779-E63B9170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CB809E-7484-DCEE-D7F9-7FDE3CF8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694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52C22-5EF8-BE01-859A-F524C8B5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6E5C85-8BB5-5974-19F7-53C2FD24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2F8445-F515-75DF-1E16-6E2FD337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6B5350-35D6-3DF8-026F-3A261CC9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85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27323A-2477-8120-7F27-5B28647A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79989A-9867-928B-6B61-834FCE2C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FF5DCC-D532-2C9C-8E10-7CC3C7A4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87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EBD318-8772-3E8B-56B8-2661D3E3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A144CA-69F7-C957-DCF9-A300E5A0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FDA59-0201-61DC-0B08-AE8363916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A9BB7F9-2065-800E-30D8-6D37C64DA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4200CE-4E59-2063-E31F-016CA393D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284CDB-75BD-91E8-B836-F0598206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71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C36BB-0633-CCBC-1CF0-BED20F3E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F8074C-C548-99BE-6CD5-83015301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A8B1A7D-11D4-C6B2-1E6B-54328992A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26963F-1217-4EB4-BB42-4EDD3AA9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85F19A-C6EE-B377-A5A1-F3C07480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9F6E73-DAE7-37A1-CEEE-B3CBD16A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56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26EDF59-04A9-BB75-FAF4-6365E9BB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6BF32-7FEC-D2C2-B688-21F8497C0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53238B-DF16-2489-A682-9045B06D9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E7A82A-1B65-5C4E-9FF3-5F47DEE78D5E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D063FE-921E-46F6-F7C9-85508EB99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FB7ABB-5A2A-A489-CCDE-EA795AB7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AF0DE-0AF7-BF44-86A7-58040F4399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81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81CE196A-402C-C266-1AD6-DCF1FD9F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1" r="43120" b="63808"/>
          <a:stretch/>
        </p:blipFill>
        <p:spPr>
          <a:xfrm>
            <a:off x="0" y="174929"/>
            <a:ext cx="4420925" cy="140738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35D944E-7927-4E9B-74FD-562CCE0F9B54}"/>
              </a:ext>
            </a:extLst>
          </p:cNvPr>
          <p:cNvSpPr/>
          <p:nvPr/>
        </p:nvSpPr>
        <p:spPr>
          <a:xfrm>
            <a:off x="906449" y="1248354"/>
            <a:ext cx="1105231" cy="246491"/>
          </a:xfrm>
          <a:prstGeom prst="round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8598"/>
                      <a:gd name="connsiteY0" fmla="*/ 45058 h 270344"/>
                      <a:gd name="connsiteX1" fmla="*/ 45058 w 1208598"/>
                      <a:gd name="connsiteY1" fmla="*/ 0 h 270344"/>
                      <a:gd name="connsiteX2" fmla="*/ 626669 w 1208598"/>
                      <a:gd name="connsiteY2" fmla="*/ 0 h 270344"/>
                      <a:gd name="connsiteX3" fmla="*/ 1163540 w 1208598"/>
                      <a:gd name="connsiteY3" fmla="*/ 0 h 270344"/>
                      <a:gd name="connsiteX4" fmla="*/ 1208598 w 1208598"/>
                      <a:gd name="connsiteY4" fmla="*/ 45058 h 270344"/>
                      <a:gd name="connsiteX5" fmla="*/ 1208598 w 1208598"/>
                      <a:gd name="connsiteY5" fmla="*/ 225286 h 270344"/>
                      <a:gd name="connsiteX6" fmla="*/ 1163540 w 1208598"/>
                      <a:gd name="connsiteY6" fmla="*/ 270344 h 270344"/>
                      <a:gd name="connsiteX7" fmla="*/ 604299 w 1208598"/>
                      <a:gd name="connsiteY7" fmla="*/ 270344 h 270344"/>
                      <a:gd name="connsiteX8" fmla="*/ 45058 w 1208598"/>
                      <a:gd name="connsiteY8" fmla="*/ 270344 h 270344"/>
                      <a:gd name="connsiteX9" fmla="*/ 0 w 1208598"/>
                      <a:gd name="connsiteY9" fmla="*/ 225286 h 270344"/>
                      <a:gd name="connsiteX10" fmla="*/ 0 w 1208598"/>
                      <a:gd name="connsiteY10" fmla="*/ 45058 h 270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08598" h="270344" extrusionOk="0">
                        <a:moveTo>
                          <a:pt x="0" y="45058"/>
                        </a:moveTo>
                        <a:cubicBezTo>
                          <a:pt x="-4320" y="17508"/>
                          <a:pt x="16128" y="1518"/>
                          <a:pt x="45058" y="0"/>
                        </a:cubicBezTo>
                        <a:cubicBezTo>
                          <a:pt x="231107" y="-67492"/>
                          <a:pt x="364896" y="10733"/>
                          <a:pt x="626669" y="0"/>
                        </a:cubicBezTo>
                        <a:cubicBezTo>
                          <a:pt x="888442" y="-10733"/>
                          <a:pt x="984366" y="44805"/>
                          <a:pt x="1163540" y="0"/>
                        </a:cubicBezTo>
                        <a:cubicBezTo>
                          <a:pt x="1186752" y="-915"/>
                          <a:pt x="1213525" y="22527"/>
                          <a:pt x="1208598" y="45058"/>
                        </a:cubicBezTo>
                        <a:cubicBezTo>
                          <a:pt x="1214543" y="120069"/>
                          <a:pt x="1187845" y="156769"/>
                          <a:pt x="1208598" y="225286"/>
                        </a:cubicBezTo>
                        <a:cubicBezTo>
                          <a:pt x="1211257" y="245844"/>
                          <a:pt x="1187066" y="271538"/>
                          <a:pt x="1163540" y="270344"/>
                        </a:cubicBezTo>
                        <a:cubicBezTo>
                          <a:pt x="957649" y="328067"/>
                          <a:pt x="829290" y="205357"/>
                          <a:pt x="604299" y="270344"/>
                        </a:cubicBezTo>
                        <a:cubicBezTo>
                          <a:pt x="379308" y="335331"/>
                          <a:pt x="242929" y="241028"/>
                          <a:pt x="45058" y="270344"/>
                        </a:cubicBezTo>
                        <a:cubicBezTo>
                          <a:pt x="13472" y="269961"/>
                          <a:pt x="1973" y="244762"/>
                          <a:pt x="0" y="225286"/>
                        </a:cubicBezTo>
                        <a:cubicBezTo>
                          <a:pt x="-9080" y="175707"/>
                          <a:pt x="18922" y="98608"/>
                          <a:pt x="0" y="4505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27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637E9D85-D881-81B5-356B-58005BCA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6E07DA6-D255-4FAB-3328-B5659C3A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7069E0F-46DA-3FF0-8703-297F0FB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826EA59-3ADA-8B5D-B52D-A7687172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E7C06FE-4E49-176F-643F-1C2699B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7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Teams&#10;&#10;自動的に生成された説明">
            <a:extLst>
              <a:ext uri="{FF2B5EF4-FFF2-40B4-BE49-F238E27FC236}">
                <a16:creationId xmlns:a16="http://schemas.microsoft.com/office/drawing/2014/main" id="{37198B1A-FD26-88EE-F8EC-EC0E6F01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Teams&#10;&#10;自動的に生成された説明">
            <a:extLst>
              <a:ext uri="{FF2B5EF4-FFF2-40B4-BE49-F238E27FC236}">
                <a16:creationId xmlns:a16="http://schemas.microsoft.com/office/drawing/2014/main" id="{A7A40D8C-7DEA-C6CF-C9EE-B40C1F92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681C03E-DF62-1094-9336-DBDE63A4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2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81DE7859-7F05-BCA3-1F99-2260FCC6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A89D706-C213-F28A-3B07-23EFBF638CA3}"/>
              </a:ext>
            </a:extLst>
          </p:cNvPr>
          <p:cNvSpPr txBox="1"/>
          <p:nvPr/>
        </p:nvSpPr>
        <p:spPr>
          <a:xfrm>
            <a:off x="3396343" y="2351314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Enable Pipeline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137917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48F757C4-B2D9-FB09-E31C-BDE876444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5" t="17685" r="49424" b="30104"/>
          <a:stretch/>
        </p:blipFill>
        <p:spPr>
          <a:xfrm>
            <a:off x="1765190" y="1703294"/>
            <a:ext cx="2484081" cy="23128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45EE65-D8CD-AD0E-3089-90EFFFCC81F5}"/>
              </a:ext>
            </a:extLst>
          </p:cNvPr>
          <p:cNvSpPr txBox="1"/>
          <p:nvPr/>
        </p:nvSpPr>
        <p:spPr>
          <a:xfrm>
            <a:off x="2206564" y="2451335"/>
            <a:ext cx="437322" cy="715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840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9DA15CA6-8C40-A3E7-C1D8-A6BA8B73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86B0A743-EE99-8149-473F-4401AAA0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F6EB4863-B353-F511-A10A-F8F9ED11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5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36E5C2A-C180-95FB-C146-09FA3BAF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6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988BBC4F-2AA7-13BE-9BF6-45E77C0C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00A1936-FE4D-D1DF-077C-11008D9E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0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DD3152-2FCF-EE37-BE01-922C89160433}"/>
              </a:ext>
            </a:extLst>
          </p:cNvPr>
          <p:cNvSpPr txBox="1"/>
          <p:nvPr/>
        </p:nvSpPr>
        <p:spPr>
          <a:xfrm>
            <a:off x="2220686" y="2416629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create Workbench</a:t>
            </a:r>
          </a:p>
        </p:txBody>
      </p:sp>
    </p:spTree>
    <p:extLst>
      <p:ext uri="{BB962C8B-B14F-4D97-AF65-F5344CB8AC3E}">
        <p14:creationId xmlns:p14="http://schemas.microsoft.com/office/powerpoint/2010/main" val="245224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14930573-F222-AA52-A40C-577713A9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63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5D9AA75B-26F0-0CEF-9DFB-6496F944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5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A03EC55D-0FBC-3BF1-FE91-92596BF3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021BA9E4-09BD-A108-BE1F-55F15AB8F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8" b="20338"/>
          <a:stretch/>
        </p:blipFill>
        <p:spPr>
          <a:xfrm>
            <a:off x="0" y="0"/>
            <a:ext cx="6113929" cy="3482787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9609377-2FE7-5941-197B-1E9FDEF56DC9}"/>
              </a:ext>
            </a:extLst>
          </p:cNvPr>
          <p:cNvSpPr/>
          <p:nvPr/>
        </p:nvSpPr>
        <p:spPr>
          <a:xfrm>
            <a:off x="4446494" y="1828799"/>
            <a:ext cx="1667435" cy="1653988"/>
          </a:xfrm>
          <a:prstGeom prst="roundRect">
            <a:avLst>
              <a:gd name="adj" fmla="val 43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3CFD5656-919A-F1BC-26A1-BB8CFD483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8" b="20338"/>
          <a:stretch/>
        </p:blipFill>
        <p:spPr>
          <a:xfrm>
            <a:off x="-17929" y="0"/>
            <a:ext cx="6113929" cy="34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1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D21915B-27D1-54A0-9A30-E32FCE3B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04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530C398-C058-C235-94E0-29A131B3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78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FE081B3-1210-C151-528E-FC84FBD3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88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Teams&#10;&#10;自動的に生成された説明">
            <a:extLst>
              <a:ext uri="{FF2B5EF4-FFF2-40B4-BE49-F238E27FC236}">
                <a16:creationId xmlns:a16="http://schemas.microsoft.com/office/drawing/2014/main" id="{75BEC2F5-B839-A9D4-8912-078545DF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50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F168772-FEDB-7F62-F045-312E08DF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9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Teams&#10;&#10;自動的に生成された説明">
            <a:extLst>
              <a:ext uri="{FF2B5EF4-FFF2-40B4-BE49-F238E27FC236}">
                <a16:creationId xmlns:a16="http://schemas.microsoft.com/office/drawing/2014/main" id="{405CE6F5-0ABA-4C34-922E-059BFC8B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9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EB35BE5-20BA-5DB7-07DC-6D75C8ED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8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CC68F12-7B21-803B-1DAA-0BB04363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87C2D6-5D04-E3FF-DE04-1CF287B7886A}"/>
              </a:ext>
            </a:extLst>
          </p:cNvPr>
          <p:cNvSpPr txBox="1"/>
          <p:nvPr/>
        </p:nvSpPr>
        <p:spPr>
          <a:xfrm>
            <a:off x="2808514" y="64008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実行結果が出力されることを説明する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986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336CC1C-D43E-794A-74F5-6D8602AD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AB1B967A-0866-21C0-3F89-6322C552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898AF0B-2C20-C211-4C55-E6B11939A456}"/>
              </a:ext>
            </a:extLst>
          </p:cNvPr>
          <p:cNvSpPr/>
          <p:nvPr/>
        </p:nvSpPr>
        <p:spPr>
          <a:xfrm>
            <a:off x="6685005" y="494271"/>
            <a:ext cx="1235676" cy="7166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27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B973FCDA-03F8-CDB7-50E5-43DD3FBFF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2" t="21735" r="34717" b="51198"/>
          <a:stretch/>
        </p:blipFill>
        <p:spPr>
          <a:xfrm>
            <a:off x="2671482" y="950259"/>
            <a:ext cx="2402542" cy="118334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2D53211-A841-368C-9A61-6BA1907415E9}"/>
              </a:ext>
            </a:extLst>
          </p:cNvPr>
          <p:cNvSpPr/>
          <p:nvPr/>
        </p:nvSpPr>
        <p:spPr>
          <a:xfrm>
            <a:off x="3496235" y="1506071"/>
            <a:ext cx="770965" cy="2868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301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6CD47752-047A-EA59-ACE0-7CFE229A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3" y="5182657"/>
            <a:ext cx="7772400" cy="11933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28CD98-9D82-C25B-6B79-3D40779B1AB7}"/>
              </a:ext>
            </a:extLst>
          </p:cNvPr>
          <p:cNvSpPr txBox="1"/>
          <p:nvPr/>
        </p:nvSpPr>
        <p:spPr>
          <a:xfrm>
            <a:off x="939799" y="6375973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GPU</a:t>
            </a:r>
            <a:r>
              <a:rPr kumimoji="1" lang="ja-JP" altLang="en-US"/>
              <a:t>が</a:t>
            </a:r>
            <a:r>
              <a:rPr kumimoji="1" lang="en-US" altLang="ja-JP" dirty="0"/>
              <a:t>0</a:t>
            </a:r>
            <a:r>
              <a:rPr kumimoji="1" lang="ja-JP" altLang="en-US"/>
              <a:t>個というインフォメーション</a:t>
            </a:r>
            <a:endParaRPr kumimoji="1" lang="en-US" altLang="ja-JP" dirty="0"/>
          </a:p>
        </p:txBody>
      </p:sp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5B682A0-4F72-E96A-D456-3F5D0A5A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3" y="288364"/>
            <a:ext cx="7772400" cy="243675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2A42B9-3637-299C-096C-B89A5ADFA44A}"/>
              </a:ext>
            </a:extLst>
          </p:cNvPr>
          <p:cNvSpPr txBox="1"/>
          <p:nvPr/>
        </p:nvSpPr>
        <p:spPr>
          <a:xfrm>
            <a:off x="1183341" y="3209365"/>
            <a:ext cx="9414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GPU</a:t>
            </a:r>
            <a:r>
              <a:rPr kumimoji="1" lang="ja-JP" altLang="en-US"/>
              <a:t>がないの出るエラー。</a:t>
            </a:r>
            <a:r>
              <a:rPr lang="ja-JP" altLang="en-US"/>
              <a:t>ノートブックの実行には関係ない。</a:t>
            </a:r>
            <a:endParaRPr lang="en-US" altLang="ja-JP" dirty="0"/>
          </a:p>
          <a:p>
            <a:r>
              <a:rPr lang="ja-JP" altLang="en-US"/>
              <a:t>もし、</a:t>
            </a:r>
            <a:r>
              <a:rPr lang="en-US" altLang="ja-JP" dirty="0"/>
              <a:t>GPU</a:t>
            </a:r>
            <a:r>
              <a:rPr lang="ja-JP" altLang="en-US"/>
              <a:t>がある環境の場合は以下のコマンドで</a:t>
            </a:r>
            <a:r>
              <a:rPr lang="en-US" altLang="ja-JP" dirty="0" err="1"/>
              <a:t>device_type</a:t>
            </a:r>
            <a:r>
              <a:rPr lang="en-US" altLang="ja-JP" dirty="0"/>
              <a:t>: GPU</a:t>
            </a:r>
            <a:r>
              <a:rPr lang="ja-JP" altLang="en-US"/>
              <a:t>と表示される</a:t>
            </a:r>
            <a:endParaRPr lang="en-US" altLang="ja-JP" dirty="0"/>
          </a:p>
          <a:p>
            <a:r>
              <a:rPr lang="en" altLang="ja-JP" b="0" i="0" dirty="0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python3 -c "from </a:t>
            </a:r>
            <a:r>
              <a:rPr lang="en" altLang="ja-JP" b="0" i="0" dirty="0" err="1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tensorflow.python.client</a:t>
            </a:r>
            <a:r>
              <a:rPr lang="en" altLang="ja-JP" b="0" i="0" dirty="0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 import </a:t>
            </a:r>
            <a:r>
              <a:rPr lang="en" altLang="ja-JP" b="0" i="0" dirty="0" err="1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device_lib</a:t>
            </a:r>
            <a:r>
              <a:rPr lang="en" altLang="ja-JP" b="0" i="0" dirty="0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; print(</a:t>
            </a:r>
            <a:r>
              <a:rPr lang="en" altLang="ja-JP" b="0" i="0" dirty="0" err="1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device_lib.list_local_devices</a:t>
            </a:r>
            <a:r>
              <a:rPr lang="en" altLang="ja-JP" b="0" i="0" dirty="0">
                <a:solidFill>
                  <a:srgbClr val="FFFFFF"/>
                </a:solidFill>
                <a:effectLst/>
                <a:highlight>
                  <a:srgbClr val="1A2638"/>
                </a:highlight>
                <a:latin typeface="SFMono-Regular"/>
              </a:rPr>
              <a:t>())"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99911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C5100CD-DB90-4209-1903-63C0F35D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DA2ACB-D2E2-D8E4-3199-89E08951673B}"/>
              </a:ext>
            </a:extLst>
          </p:cNvPr>
          <p:cNvSpPr txBox="1"/>
          <p:nvPr/>
        </p:nvSpPr>
        <p:spPr>
          <a:xfrm>
            <a:off x="2190307" y="5657671"/>
            <a:ext cx="8202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オブジェクトストレージにアクセスするための環境変数は</a:t>
            </a:r>
            <a:endParaRPr kumimoji="1" lang="en-US" altLang="ja-JP" dirty="0"/>
          </a:p>
          <a:p>
            <a:r>
              <a:rPr lang="en-US" altLang="ja-JP" dirty="0" err="1"/>
              <a:t>aws</a:t>
            </a:r>
            <a:r>
              <a:rPr lang="en-US" altLang="ja-JP" dirty="0"/>
              <a:t>-connection-my-storage </a:t>
            </a:r>
            <a:r>
              <a:rPr lang="ja-JP" altLang="en-US"/>
              <a:t>シークレットに設定されているので、</a:t>
            </a:r>
            <a:endParaRPr lang="en-US" altLang="ja-JP" dirty="0"/>
          </a:p>
          <a:p>
            <a:r>
              <a:rPr kumimoji="1" lang="ja-JP" altLang="en-US"/>
              <a:t>勝手にセットされている</a:t>
            </a:r>
            <a:endParaRPr kumimoji="1" lang="en-US" altLang="ja-JP" dirty="0"/>
          </a:p>
          <a:p>
            <a:r>
              <a:rPr lang="ja-JP" altLang="en-US">
                <a:highlight>
                  <a:srgbClr val="FFFF00"/>
                </a:highlight>
              </a:rPr>
              <a:t>これ反映させるのに、</a:t>
            </a:r>
            <a:r>
              <a:rPr lang="en-US" altLang="ja-JP" dirty="0">
                <a:highlight>
                  <a:srgbClr val="FFFF00"/>
                </a:highlight>
              </a:rPr>
              <a:t>Data Connection</a:t>
            </a:r>
            <a:r>
              <a:rPr lang="ja-JP" altLang="en-US">
                <a:highlight>
                  <a:srgbClr val="FFFF00"/>
                </a:highlight>
              </a:rPr>
              <a:t>の設定が必要なのか。。。あとで確認</a:t>
            </a:r>
            <a:endParaRPr kumimoji="1" lang="ja-JP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147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20C11A9A-6146-3824-01EB-A45DD5132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A2A899-2F5D-FC21-A3DF-503A59E81093}"/>
              </a:ext>
            </a:extLst>
          </p:cNvPr>
          <p:cNvSpPr txBox="1"/>
          <p:nvPr/>
        </p:nvSpPr>
        <p:spPr>
          <a:xfrm>
            <a:off x="766119" y="4703805"/>
            <a:ext cx="57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これをやっても</a:t>
            </a:r>
            <a:r>
              <a:rPr lang="en-US" altLang="ja-JP" dirty="0" err="1"/>
              <a:t>Configmap</a:t>
            </a:r>
            <a:r>
              <a:rPr lang="ja-JP" altLang="en-US"/>
              <a:t>とか作られるわけではない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304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4B43B56-8E62-34EB-5A2F-5F5FF030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6E7998-D20B-EE97-785C-21C603F4B9D6}"/>
              </a:ext>
            </a:extLst>
          </p:cNvPr>
          <p:cNvSpPr txBox="1"/>
          <p:nvPr/>
        </p:nvSpPr>
        <p:spPr>
          <a:xfrm>
            <a:off x="766119" y="4703805"/>
            <a:ext cx="57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これをやっても</a:t>
            </a:r>
            <a:r>
              <a:rPr lang="en-US" altLang="ja-JP" dirty="0" err="1"/>
              <a:t>Configmap</a:t>
            </a:r>
            <a:r>
              <a:rPr lang="ja-JP" altLang="en-US"/>
              <a:t>とか作られるわけではない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380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ECFA2506-88FC-CB22-3064-C4175888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5130F7-37D7-CB52-C91A-BE476FEA5F58}"/>
              </a:ext>
            </a:extLst>
          </p:cNvPr>
          <p:cNvSpPr txBox="1"/>
          <p:nvPr/>
        </p:nvSpPr>
        <p:spPr>
          <a:xfrm>
            <a:off x="766119" y="4703805"/>
            <a:ext cx="57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これをやっても</a:t>
            </a:r>
            <a:r>
              <a:rPr lang="en-US" altLang="ja-JP" dirty="0" err="1"/>
              <a:t>Configmap</a:t>
            </a:r>
            <a:r>
              <a:rPr lang="ja-JP" altLang="en-US"/>
              <a:t>とか作られるわけではない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237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A5ED60-B061-38A9-9896-1373F53E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8FA121E-34C5-B07C-ABDE-4F82987EB537}"/>
              </a:ext>
            </a:extLst>
          </p:cNvPr>
          <p:cNvSpPr txBox="1"/>
          <p:nvPr/>
        </p:nvSpPr>
        <p:spPr>
          <a:xfrm>
            <a:off x="766119" y="4703805"/>
            <a:ext cx="57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これをやっても</a:t>
            </a:r>
            <a:r>
              <a:rPr lang="en-US" altLang="ja-JP" dirty="0" err="1"/>
              <a:t>Configmap</a:t>
            </a:r>
            <a:r>
              <a:rPr lang="ja-JP" altLang="en-US"/>
              <a:t>とか作られるわけではない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892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FA82C0A0-76E4-FD6D-5BF1-98A98326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93C932-33AD-0BA1-6394-BB11FC58070A}"/>
              </a:ext>
            </a:extLst>
          </p:cNvPr>
          <p:cNvSpPr txBox="1"/>
          <p:nvPr/>
        </p:nvSpPr>
        <p:spPr>
          <a:xfrm>
            <a:off x="1127051" y="5167423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モデルサーバを立ち上げ</a:t>
            </a:r>
            <a:r>
              <a:rPr lang="ja-JP" altLang="en-US"/>
              <a:t>るために一旦ワークベンチを停止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20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96C0D1BA-AD40-F99C-365D-05B82A0B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BAB999-94A2-36BD-E4D2-64341E98D0CA}"/>
              </a:ext>
            </a:extLst>
          </p:cNvPr>
          <p:cNvSpPr txBox="1"/>
          <p:nvPr/>
        </p:nvSpPr>
        <p:spPr>
          <a:xfrm>
            <a:off x="2190307" y="576284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951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8B3287E-4EBE-D3B0-1933-73279DB4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DFFF9823-9817-CD95-FFF7-C27A0D063C56}"/>
              </a:ext>
            </a:extLst>
          </p:cNvPr>
          <p:cNvSpPr/>
          <p:nvPr/>
        </p:nvSpPr>
        <p:spPr>
          <a:xfrm>
            <a:off x="6294474" y="1105786"/>
            <a:ext cx="2126512" cy="9569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59EBADE-35E9-BAD3-B3E5-2FC5C1041E1A}"/>
              </a:ext>
            </a:extLst>
          </p:cNvPr>
          <p:cNvSpPr txBox="1"/>
          <p:nvPr/>
        </p:nvSpPr>
        <p:spPr>
          <a:xfrm>
            <a:off x="1382233" y="5656521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Single/Multi</a:t>
            </a:r>
            <a:r>
              <a:rPr kumimoji="1" lang="ja-JP" altLang="en-US"/>
              <a:t>のどちらが使えるか確認できる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4164175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7F253E8-8092-FC45-6442-055C3E37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34ECA48A-96AE-EB4E-9F5B-6C60A16A1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8" t="44701" r="51096" b="36025"/>
          <a:stretch/>
        </p:blipFill>
        <p:spPr>
          <a:xfrm>
            <a:off x="1523999" y="1954306"/>
            <a:ext cx="2277035" cy="84268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D26121AB-C1EE-D2DD-918A-040F5C69CD43}"/>
              </a:ext>
            </a:extLst>
          </p:cNvPr>
          <p:cNvSpPr/>
          <p:nvPr/>
        </p:nvSpPr>
        <p:spPr>
          <a:xfrm>
            <a:off x="1713926" y="2357718"/>
            <a:ext cx="1889886" cy="2430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850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1CD21FA-E506-B3E3-368B-3DFF426E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33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26DC54E-CAA7-5E98-12C3-50C808AC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9135CD45-D84C-097A-69F4-159FD493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15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8D347AA-5BFF-53D8-FDE3-DC988433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4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66241EA-548B-1A49-D452-AA2B7F0EC66E}"/>
              </a:ext>
            </a:extLst>
          </p:cNvPr>
          <p:cNvSpPr txBox="1"/>
          <p:nvPr/>
        </p:nvSpPr>
        <p:spPr>
          <a:xfrm>
            <a:off x="274320" y="382012"/>
            <a:ext cx="98539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###</a:t>
            </a:r>
            <a:endParaRPr lang="en" altLang="ja-JP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" altLang="ja-JP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POST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https://fraud-kay-akubichan-dev-dev.apps.sandbox-m4.g2pi.p1.openshiftapps.com/v2/models/fraud/infer</a:t>
            </a:r>
          </a:p>
          <a:p>
            <a:r>
              <a:rPr lang="en" altLang="ja-JP" sz="1200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Content-type</a:t>
            </a:r>
            <a:r>
              <a:rPr lang="en" altLang="ja-JP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application/</a:t>
            </a:r>
            <a:r>
              <a:rPr lang="en" altLang="ja-JP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json</a:t>
            </a:r>
            <a:endParaRPr lang="en" altLang="ja-JP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" altLang="ja-JP" sz="1200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Authorization</a:t>
            </a:r>
            <a:r>
              <a:rPr lang="en" altLang="ja-JP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Bearer sha256~qskfh5_VDZtk5cllAUePAFJsqEFjebSiVjnUOXqE99k</a:t>
            </a:r>
            <a:endParaRPr lang="en" altLang="ja-JP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</a:p>
          <a:p>
            <a:r>
              <a:rPr lang="en" altLang="ja-JP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"inputs"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[</a:t>
            </a:r>
          </a:p>
          <a:p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</a:p>
          <a:p>
            <a:r>
              <a:rPr lang="en" altLang="ja-JP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"name"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" altLang="ja-JP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" altLang="ja-JP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dense_input</a:t>
            </a:r>
            <a:r>
              <a:rPr lang="en" altLang="ja-JP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" altLang="ja-JP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"shape"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[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],</a:t>
            </a:r>
          </a:p>
          <a:p>
            <a:r>
              <a:rPr lang="en" altLang="ja-JP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"datatype"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" altLang="ja-JP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"FP32"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" altLang="ja-JP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"data"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[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0.3111400080477545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1.9459399775518593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1.0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0.0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" altLang="ja-JP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0.0</a:t>
            </a:r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</a:t>
            </a:r>
          </a:p>
          <a:p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 </a:t>
            </a:r>
          </a:p>
          <a:p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</a:t>
            </a:r>
          </a:p>
          <a:p>
            <a:r>
              <a:rPr lang="en" altLang="ja-JP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endParaRPr kumimoji="1" lang="ja-JP" altLang="en-US" sz="1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044EF8-CD17-4A4A-AFEA-F63124602433}"/>
              </a:ext>
            </a:extLst>
          </p:cNvPr>
          <p:cNvSpPr txBox="1"/>
          <p:nvPr/>
        </p:nvSpPr>
        <p:spPr>
          <a:xfrm>
            <a:off x="0" y="4023360"/>
            <a:ext cx="20267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curl 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-X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POST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-H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"Content-Type: application/</a:t>
            </a:r>
            <a:r>
              <a:rPr lang="en" altLang="ja-JP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json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\</a:t>
            </a:r>
          </a:p>
          <a:p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-H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"Authorization: Bearer sha256~qskfh5_VDZtk5cllAUePAFJsqEFjebSiVjnUOXqE99k"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\</a:t>
            </a:r>
          </a:p>
          <a:p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-d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'{"inputs": [{"name": "</a:t>
            </a:r>
            <a:r>
              <a:rPr lang="en" altLang="ja-JP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dense_input","shape</a:t>
            </a:r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": [1, 5],"datatype": "FP32","data": [0.3111400080477545, 1.9459399775518593, 1.0, 0.0, 0.0]} ]}'</a:t>
            </a:r>
            <a:r>
              <a:rPr lang="en" altLang="ja-JP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\</a:t>
            </a:r>
          </a:p>
          <a:p>
            <a:r>
              <a:rPr lang="en" altLang="ja-JP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https://fraud-kay-akubichan-dev-dev.apps.sandbox-m4.g2pi.p1.openshiftapps.com/v2/models/fraud/infer</a:t>
            </a:r>
            <a:endParaRPr lang="en" altLang="ja-JP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1187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0D293A-E56C-4CBC-4A78-5D900C12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DBC76D-4D30-4867-ACC4-A4013D16E84B}"/>
              </a:ext>
            </a:extLst>
          </p:cNvPr>
          <p:cNvSpPr txBox="1"/>
          <p:nvPr/>
        </p:nvSpPr>
        <p:spPr>
          <a:xfrm>
            <a:off x="1874520" y="58293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省エネのため</a:t>
            </a:r>
            <a:r>
              <a:rPr lang="ja-JP" altLang="en-US"/>
              <a:t>モデルサーバ停止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574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72EFC4-E9D0-9539-6CE5-2BA97636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6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EF7B00-62B3-87B4-3C81-CCFFE6BA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27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859D3F-8EE4-0611-C34E-004357D2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8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467699F6-D1BE-E884-423C-06E291FA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04678BE4-6662-C233-8910-1674EA09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09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73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8F6E4A43-791D-4ADB-EB1C-85560DC3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10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015687-CB50-9E5F-4D32-6B144C24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2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FD54C74-3977-67DF-8DED-68E69DA7B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30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C90EEFF8-6247-1CA1-28E8-AF6482B68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9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90E43540-3A54-C7A3-8C5E-38F18D4E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" y="48006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47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B900737-9343-B817-7201-021AB982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2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35A4EED-0D07-EF33-6622-A535215A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6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21EED5F1-0D9B-0A64-AC9B-16A07184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59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53D0597-6BF7-2294-B210-E7971CA8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43CF4A16-4A27-DC26-9429-136C8B8EE0BD}"/>
              </a:ext>
            </a:extLst>
          </p:cNvPr>
          <p:cNvSpPr/>
          <p:nvPr/>
        </p:nvSpPr>
        <p:spPr>
          <a:xfrm>
            <a:off x="5615939" y="2654643"/>
            <a:ext cx="1048471" cy="5086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243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F67A1143-A5AB-51D5-11DF-4800DC48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1A547DA8-F0D5-06B7-A48E-FEA1739E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60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6FEC186F-E91B-92A6-8106-841C43D4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65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2135CEE-9134-A30D-3CF6-83CC35FF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4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74EBE2E2-76FF-ECBE-B988-E9A9910B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5B762A-4E7C-C694-7DBA-B50AD51441A1}"/>
              </a:ext>
            </a:extLst>
          </p:cNvPr>
          <p:cNvSpPr txBox="1"/>
          <p:nvPr/>
        </p:nvSpPr>
        <p:spPr>
          <a:xfrm>
            <a:off x="2191265" y="464614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kubernetes</a:t>
            </a:r>
            <a:r>
              <a:rPr kumimoji="1" lang="en-US" altLang="ja-JP" dirty="0"/>
              <a:t> secret </a:t>
            </a:r>
            <a:r>
              <a:rPr kumimoji="1" lang="ja-JP" altLang="en-US"/>
              <a:t>を追加</a:t>
            </a:r>
          </a:p>
        </p:txBody>
      </p:sp>
    </p:spTree>
    <p:extLst>
      <p:ext uri="{BB962C8B-B14F-4D97-AF65-F5344CB8AC3E}">
        <p14:creationId xmlns:p14="http://schemas.microsoft.com/office/powerpoint/2010/main" val="1232399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B3A35E2-A6FF-9DBF-CA85-7AEEF7B3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D7B101-227A-0F5F-E24D-EFBB66F8D90A}"/>
              </a:ext>
            </a:extLst>
          </p:cNvPr>
          <p:cNvSpPr txBox="1"/>
          <p:nvPr/>
        </p:nvSpPr>
        <p:spPr>
          <a:xfrm>
            <a:off x="2520778" y="54122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シークレット名を確認</a:t>
            </a:r>
          </a:p>
        </p:txBody>
      </p:sp>
    </p:spTree>
    <p:extLst>
      <p:ext uri="{BB962C8B-B14F-4D97-AF65-F5344CB8AC3E}">
        <p14:creationId xmlns:p14="http://schemas.microsoft.com/office/powerpoint/2010/main" val="3073571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8F9D93E-CE97-D2CB-A01C-0F595D60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06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64A96488-A98D-C2A0-92D3-5A71AC05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81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6D90B0C1-8F0A-EC3A-6C77-1F134C6A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3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677C77E8-C950-EECD-12E4-7B300906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5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F07C2685-2DEE-3BBB-A02B-087B7A0A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8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7E24B3B-55B9-D8D0-CFA2-53AEF863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3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DCF1357-9C77-FB04-F684-BAACC51D6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" y="0"/>
            <a:ext cx="7772400" cy="44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03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379</Words>
  <Application>Microsoft Macintosh PowerPoint</Application>
  <PresentationFormat>ワイド画面</PresentationFormat>
  <Paragraphs>38</Paragraphs>
  <Slides>78</Slides>
  <Notes>0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84" baseType="lpstr">
      <vt:lpstr>SFMono-Regular</vt:lpstr>
      <vt:lpstr>游ゴシック</vt:lpstr>
      <vt:lpstr>游ゴシック Light</vt:lpstr>
      <vt:lpstr>Arial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Kei Omizo</dc:creator>
  <cp:lastModifiedBy>Kei Omizo</cp:lastModifiedBy>
  <cp:revision>4</cp:revision>
  <dcterms:created xsi:type="dcterms:W3CDTF">2024-05-13T04:49:19Z</dcterms:created>
  <dcterms:modified xsi:type="dcterms:W3CDTF">2024-05-15T04:18:36Z</dcterms:modified>
</cp:coreProperties>
</file>